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70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3548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61631740965"/>
          <c:y val="5.0420109857401849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 полугодие 2022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86971662126425E-3"/>
                  <c:y val="-0.2338479854966583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2600,0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6F-4DCA-BAB5-A5896CF9A3F3}"/>
                </c:ext>
              </c:extLst>
            </c:dLbl>
            <c:dLbl>
              <c:idx val="1"/>
              <c:layout>
                <c:manualLayout>
                  <c:x val="1.1642038591722526E-3"/>
                  <c:y val="-4.570046269989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6F-4DCA-BAB5-A5896CF9A3F3}"/>
                </c:ext>
              </c:extLst>
            </c:dLbl>
            <c:dLbl>
              <c:idx val="2"/>
              <c:layout>
                <c:manualLayout>
                  <c:x val="7.3609372730293722E-3"/>
                  <c:y val="-0.342573910219986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4334,6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6F-4DCA-BAB5-A5896CF9A3F3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2600</c:v>
                </c:pt>
                <c:pt idx="1">
                  <c:v>30</c:v>
                </c:pt>
                <c:pt idx="2">
                  <c:v>4334.6000000000004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F-4DCA-BAB5-A5896CF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70144"/>
        <c:axId val="54471680"/>
      </c:barChart>
      <c:catAx>
        <c:axId val="544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71680"/>
        <c:crosses val="autoZero"/>
        <c:auto val="1"/>
        <c:lblAlgn val="ctr"/>
        <c:lblOffset val="100"/>
        <c:noMultiLvlLbl val="0"/>
      </c:catAx>
      <c:valAx>
        <c:axId val="5447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470144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83731640874511"/>
          <c:y val="3.3457477609113294E-2"/>
          <c:w val="0.32416267942583965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</a:t>
            </a:r>
            <a:r>
              <a:rPr lang="ru-RU" baseline="0" dirty="0"/>
              <a:t> исполнения, </a:t>
            </a:r>
            <a:r>
              <a:rPr lang="ru-RU" baseline="0" dirty="0" err="1"/>
              <a:t>тыс.рублей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18281700</c:v>
                </c:pt>
                <c:pt idx="1">
                  <c:v>8485748.4800000004</c:v>
                </c:pt>
                <c:pt idx="2" formatCode="General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43FA-BEFB-869E04DB2B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604570.6</c:v>
                </c:pt>
                <c:pt idx="1">
                  <c:v>1118112.05</c:v>
                </c:pt>
                <c:pt idx="2" formatCode="General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4-43FA-BEFB-869E04DB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800735"/>
        <c:axId val="1182802815"/>
      </c:barChart>
      <c:catAx>
        <c:axId val="118280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2815"/>
        <c:crosses val="autoZero"/>
        <c:auto val="1"/>
        <c:lblAlgn val="ctr"/>
        <c:lblOffset val="100"/>
        <c:noMultiLvlLbl val="0"/>
      </c:catAx>
      <c:valAx>
        <c:axId val="118280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0.17629</cdr:x>
      <cdr:y>0.06607</cdr:y>
    </cdr:from>
    <cdr:to>
      <cdr:x>0.2687</cdr:x>
      <cdr:y>0.1424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17489" y="305197"/>
          <a:ext cx="743040" cy="3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полугодие 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Центральная площадь 2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1772816"/>
            <a:ext cx="8128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203848" y="2204864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20 261,13 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16 649,77 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Профицит –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3 611,35 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3640"/>
              </p:ext>
            </p:extLst>
          </p:nvPr>
        </p:nvGraphicFramePr>
        <p:xfrm>
          <a:off x="20638" y="2011363"/>
          <a:ext cx="9072562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458353" imgH="4381466" progId="Excel.Sheet.8">
                  <p:embed/>
                </p:oleObj>
              </mc:Choice>
              <mc:Fallback>
                <p:oleObj name="Worksheet" r:id="rId5" imgW="8458353" imgH="4381466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011363"/>
                        <a:ext cx="9072562" cy="524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99238"/>
              </p:ext>
            </p:extLst>
          </p:nvPr>
        </p:nvGraphicFramePr>
        <p:xfrm>
          <a:off x="0" y="1922463"/>
          <a:ext cx="8820472" cy="464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353486" imgH="4619659" progId="Excel.Sheet.8">
                  <p:embed/>
                </p:oleObj>
              </mc:Choice>
              <mc:Fallback>
                <p:oleObj name="Worksheet" r:id="rId4" imgW="9353486" imgH="4619659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2463"/>
                        <a:ext cx="8820472" cy="4649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Сорум за 1 полугодие 2022 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32660"/>
              </p:ext>
            </p:extLst>
          </p:nvPr>
        </p:nvGraphicFramePr>
        <p:xfrm>
          <a:off x="611560" y="1268760"/>
          <a:ext cx="8039100" cy="5299989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двенадцать месяцев 2021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13 562 224,64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7 225 533,26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53,28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1 057 069,52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345 810,76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32,71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111 200,00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14 444,26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12,99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4 393 359,73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376 719,32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8,57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26 767 448,48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1 722 682,65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6,44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4 577 400,00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441 657,00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6,79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6 691 836,00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4 334 575,00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64,77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57 602 195,37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16 649 765,25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51405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06545"/>
              </p:ext>
            </p:extLst>
          </p:nvPr>
        </p:nvGraphicFramePr>
        <p:xfrm>
          <a:off x="665163" y="1281113"/>
          <a:ext cx="110331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33361" imgH="171450" progId="Excel.Sheet.8">
                  <p:embed/>
                </p:oleObj>
              </mc:Choice>
              <mc:Fallback>
                <p:oleObj name="Worksheet" r:id="rId4" imgW="933361" imgH="171450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81113"/>
                        <a:ext cx="1103312" cy="17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48807"/>
              </p:ext>
            </p:extLst>
          </p:nvPr>
        </p:nvGraphicFramePr>
        <p:xfrm>
          <a:off x="827584" y="4293096"/>
          <a:ext cx="7776864" cy="2088233"/>
        </p:xfrm>
        <a:graphic>
          <a:graphicData uri="http://schemas.openxmlformats.org/drawingml/2006/table">
            <a:tbl>
              <a:tblPr/>
              <a:tblGrid>
                <a:gridCol w="360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 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  полугодие 2022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18 281 700,00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604 570,60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8 485 748,48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1 118 112,05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26 767 448,48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1 722 682,65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016529D-FC3E-4790-A6F1-E6B38B42B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834454"/>
              </p:ext>
            </p:extLst>
          </p:nvPr>
        </p:nvGraphicFramePr>
        <p:xfrm>
          <a:off x="1574623" y="1397000"/>
          <a:ext cx="6237737" cy="256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br>
              <a:rPr lang="ru-RU" sz="2400" i="1" dirty="0"/>
            </a:br>
            <a:r>
              <a:rPr lang="ru-RU" sz="2800" i="1" dirty="0"/>
              <a:t>Администрация сельского поселения </a:t>
            </a:r>
            <a:r>
              <a:rPr lang="ru-RU" sz="2800" i="1" dirty="0" err="1"/>
              <a:t>Сорум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/>
              <a:t>Адрес фактический:</a:t>
            </a:r>
            <a:br>
              <a:rPr lang="en-US" sz="2400" i="1" dirty="0"/>
            </a:br>
            <a:r>
              <a:rPr lang="ru-RU" sz="2400" i="1" dirty="0"/>
              <a:t> ул.Центральная, 34. </a:t>
            </a:r>
            <a:br>
              <a:rPr lang="en-US" sz="2400" i="1" dirty="0"/>
            </a:br>
            <a:r>
              <a:rPr lang="ru-RU" sz="2400" i="1" dirty="0" err="1"/>
              <a:t>п.Сорум</a:t>
            </a:r>
            <a:r>
              <a:rPr lang="ru-RU" sz="2400" i="1" dirty="0"/>
              <a:t>, Белоярский р-н, ХМАО-ЮГРА</a:t>
            </a:r>
            <a:br>
              <a:rPr lang="en-US" sz="2400" i="1" dirty="0"/>
            </a:br>
            <a:r>
              <a:rPr lang="en-US" sz="2400" i="1" dirty="0"/>
              <a:t>E-mail</a:t>
            </a:r>
            <a:r>
              <a:rPr lang="ru-RU" sz="2400" i="1" dirty="0"/>
              <a:t>: </a:t>
            </a:r>
            <a:r>
              <a:rPr lang="en-US" sz="2400" i="1" dirty="0"/>
              <a:t>admsorum86@yandex.ru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1600" i="1" dirty="0"/>
              <a:t>Глава администрации </a:t>
            </a:r>
            <a:r>
              <a:rPr lang="ru-RU" sz="1600" i="1" dirty="0" err="1"/>
              <a:t>Маковей</a:t>
            </a:r>
            <a:r>
              <a:rPr lang="ru-RU" sz="1600" i="1" dirty="0"/>
              <a:t> Мария Михайловна, тел. (34670) 36-3-65</a:t>
            </a:r>
            <a:br>
              <a:rPr lang="ru-RU" sz="1600" i="1" dirty="0"/>
            </a:br>
            <a:r>
              <a:rPr lang="ru-RU" sz="1600" i="1" dirty="0"/>
              <a:t>секретарь (34670) 36-7-65</a:t>
            </a:r>
            <a:br>
              <a:rPr lang="ru-RU" sz="1600" i="1" dirty="0"/>
            </a:br>
            <a:r>
              <a:rPr lang="ru-RU" sz="1600" i="1" dirty="0"/>
              <a:t>специалисты (34670) 36-5-72</a:t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5659</TotalTime>
  <Words>455</Words>
  <Application>Microsoft Office PowerPoint</Application>
  <PresentationFormat>Экран (4:3)</PresentationFormat>
  <Paragraphs>138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Worksheet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Валентина</cp:lastModifiedBy>
  <cp:revision>297</cp:revision>
  <cp:lastPrinted>2022-02-16T06:33:13Z</cp:lastPrinted>
  <dcterms:created xsi:type="dcterms:W3CDTF">2013-10-15T13:32:53Z</dcterms:created>
  <dcterms:modified xsi:type="dcterms:W3CDTF">2022-07-13T06:23:06Z</dcterms:modified>
</cp:coreProperties>
</file>